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0" r:id="rId2"/>
    <p:sldId id="271" r:id="rId3"/>
    <p:sldId id="272" r:id="rId4"/>
    <p:sldId id="258" r:id="rId5"/>
    <p:sldId id="265" r:id="rId6"/>
    <p:sldId id="262" r:id="rId7"/>
    <p:sldId id="266" r:id="rId8"/>
    <p:sldId id="267" r:id="rId9"/>
    <p:sldId id="268" r:id="rId10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2232" y="-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70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483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5720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57177" y="488951"/>
            <a:ext cx="3357563" cy="104013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7536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316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21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9298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7177" y="2844801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628902" y="2844801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3236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2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2902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71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483771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8850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8146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2336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2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81289" y="364070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2" y="1913470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0120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1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2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0743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4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7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7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7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1065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png"/><Relationship Id="rId5" Type="http://schemas.openxmlformats.org/officeDocument/2006/relationships/image" Target="../media/image1.jpeg"/><Relationship Id="rId4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Текст 1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Объект 1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Объект 1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галя\Documents\мама работа\фоны презентаций\Ee\GE073_350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2" y="5476"/>
            <a:ext cx="6858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260648" y="5476"/>
            <a:ext cx="61926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«Наши верные друзья </a:t>
            </a: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–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               полезные 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привычки».  </a:t>
            </a:r>
            <a:b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9705" y="2195736"/>
            <a:ext cx="3165127" cy="259228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3356992" y="5508104"/>
            <a:ext cx="27363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родители, и воспитатели хотят видеть детей здоровыми, весёлыми, физически хорошо развитыми. Давайте будем решать эту проблему совместными усилиями. 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16632" y="1043608"/>
            <a:ext cx="3483074" cy="683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ru-RU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Привычка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образ, действия, состояние. Поведение или склонность, усвоенные кем-нибудь за определённый период жизни, вошедшие в обыкновение, ставшие обычным, постоянным для кого-нибудь. (Д. Ушаков. Толковый словарь) 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Какие полезные привычки вы будете формировать у ваших малышей в первую очередь? </a:t>
            </a:r>
            <a:endParaRPr lang="ru-RU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Привычка формируется в процессе неоднократного выполнения какого-либо действия. Однажды выработанная, привычка часто продолжает оставаться и бывает трудно от нее избавиться.</a:t>
            </a:r>
          </a:p>
          <a:p>
            <a:pPr marL="342900" lvl="0" indent="-342900">
              <a:spcBef>
                <a:spcPct val="20000"/>
              </a:spcBef>
            </a:pP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827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галя\Documents\мама работа\фоны презентаций\Ee\GE073_350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38994" y="0"/>
            <a:ext cx="62646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Привычка 1. </a:t>
            </a:r>
            <a:endParaRPr lang="ru-RU" sz="3200" b="1" dirty="0" smtClean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Соблюдение 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чистоты и личной гигиены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104" y="1266900"/>
            <a:ext cx="2791048" cy="2171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1530" y="6170612"/>
            <a:ext cx="2618185" cy="24384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60648" y="1259632"/>
            <a:ext cx="353529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Если человеку напоминают, что нужно сделать, у него есть умение, но нет привычки.  Если человек делает что-то самостоятельно, всегда, без напоминания, говорят, что у него есть привычка.  Ведь недаром говорится: </a:t>
            </a:r>
            <a:r>
              <a:rPr lang="ru-RU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«Чистота – залог здоровья».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А помощь в этом нам оказывает 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вода.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Перед ночным сном ребенок должен обязательно почистить зубы умыть лицо, руки, ноги.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005064" y="3833336"/>
            <a:ext cx="254765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Если человек делает правильно -  чистит зубы, умывается, о нём говорят, что он умеет это делать. По-другому можно сказать: «У него есть умения».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622" y="5076056"/>
            <a:ext cx="2897187" cy="3889697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7325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галя\Documents\мама работа\фоны презентаций\Ee\GE073_350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8117" y="-29028"/>
            <a:ext cx="7046117" cy="9173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4624" y="10344"/>
            <a:ext cx="64807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Привычка 2</a:t>
            </a:r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3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Соблюдение 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питьевого режима.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7235" y="1463448"/>
            <a:ext cx="3266841" cy="61880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3023434" y="964451"/>
            <a:ext cx="3834566" cy="86177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зря говорят, что 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Чистая вода для хвори беда»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Чтобы быть здоровым, детям необходимо пить большое количество воды. Баланс воды в организме человека должен постоянно восполняться за счет жидкости, содержащейся в пище, и питья свободной жидкости — воды, чая, морса и других напитков. Особенно увеличиваются потери воды при физической нагрузке и в жаркое время года.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детей, в связи с их высокой подвижностью, потери воды весьма ощутимы, поэтому детей нельзя ограничивать в питье. Но компенсировать недостаток жидкости сладкими компотами, соками, напитками не следует, так как это приводит к нарушению процессов пищеварения. Нельзя также давать много пить воды во время приема пищи, чтобы не снизить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аппетит.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интервалах между приемами пищи вода должна быть доступна для детей. Можно давать свежекипяченую воду, комнатной температуры, минеральную воду без газа. </a:t>
            </a: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2491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761" y="3059832"/>
            <a:ext cx="4339859" cy="2857520"/>
          </a:xfrm>
        </p:spPr>
        <p:txBody>
          <a:bodyPr>
            <a:normAutofit/>
          </a:bodyPr>
          <a:lstStyle/>
          <a:p>
            <a:r>
              <a:rPr lang="ru-RU" sz="1600" b="1" dirty="0" smtClean="0"/>
              <a:t> </a:t>
            </a: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  <p:graphicFrame>
        <p:nvGraphicFramePr>
          <p:cNvPr id="1029" name="Object 5"/>
          <p:cNvGraphicFramePr>
            <a:graphicFrameLocks noChangeAspect="1"/>
          </p:cNvGraphicFramePr>
          <p:nvPr/>
        </p:nvGraphicFramePr>
        <p:xfrm>
          <a:off x="803654" y="2000232"/>
          <a:ext cx="750099" cy="8572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2" name="Документ" r:id="rId3" imgW="9266756" imgH="322490" progId="Word.Document.12">
                  <p:embed/>
                </p:oleObj>
              </mc:Choice>
              <mc:Fallback>
                <p:oleObj name="Документ" r:id="rId3" imgW="9266756" imgH="322490" progId="Word.Document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3654" y="2000232"/>
                        <a:ext cx="750099" cy="85725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-23087" y="61555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910811" y="799391"/>
            <a:ext cx="396480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83" name="Picture 11" descr="C:\Users\галя\Documents\мама работа\фоны презентаций\Ee\GE073_350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9725" y="61555"/>
            <a:ext cx="53555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Привычка 3. </a:t>
            </a:r>
            <a:endParaRPr lang="ru-RU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Закаливание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69" y="1081568"/>
            <a:ext cx="2677742" cy="448151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8" y="6588224"/>
            <a:ext cx="2786063" cy="18288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739611" y="1475656"/>
            <a:ext cx="4096313" cy="7848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20000"/>
              </a:spcBef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Закаливание детей является основным профилактическим средством, которое способствует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укреплению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здоровья детей. Дети очень чувствительны к недостатку свежего воздуха, если они находятся длительное время в душном, плохо проветриваемом помещении, они становятся вялыми, плаксивыми, раздражительными,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пропадает аппетит, появляются головные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боли, и т. д.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Хорошим закаливающим средством являются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водные процедуры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родители, должны знать правила этих процедур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Первое условие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к закаливанию можно приступить лишь тогда, когда ребенок совершенно здоров. Если вы начали закалять ребенка зимой или осенью, необходимо соблюдать постепенность и осторожность, проводить процедуры непрерывно, изо дня в день, и так в течение года. Водные процедуры лучше начинать в летнее время, а температуру воды понижать постепенно, чтобы детскому организму было легче приспособиться к условиям внешней среды, особенно к холоду.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0" y="1238250"/>
            <a:ext cx="2143125" cy="3048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      </a:t>
            </a:r>
            <a:r>
              <a:rPr lang="en-US" dirty="0" smtClean="0"/>
              <a:t>  </a:t>
            </a:r>
            <a:endParaRPr lang="ru-RU" dirty="0"/>
          </a:p>
        </p:txBody>
      </p:sp>
      <p:pic>
        <p:nvPicPr>
          <p:cNvPr id="7170" name="Picture 2" descr="C:\Users\галя\Documents\мама работа\фоны презентаций\Ee\GE073_350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88640" y="323528"/>
            <a:ext cx="612289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Привычка 4.</a:t>
            </a:r>
            <a:r>
              <a:rPr lang="ru-RU" dirty="0">
                <a:solidFill>
                  <a:srgbClr val="555555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lang="ru-RU" dirty="0" smtClean="0">
              <a:solidFill>
                <a:srgbClr val="555555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Утренняя 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зарядка.</a:t>
            </a:r>
            <a:endParaRPr lang="ru-RU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-38100" y="1403648"/>
            <a:ext cx="4187180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en-US" dirty="0"/>
              <a:t> </a:t>
            </a:r>
            <a:endParaRPr lang="ru-RU" dirty="0" smtClean="0"/>
          </a:p>
          <a:p>
            <a:pPr algn="just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утренней гимнастике усиливаются все физиологические процессы — дыхание, кровообращение, обмен веществ, улучшается питание всех органов, что создает условия для высокой работоспособности. Утренняя зарядка повышает настроение, влияет на развитие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организованности, дисциплинированности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выдержки, повышает жизненный тонус организма. Поэтому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утренней гимнастики дошкольники более уравновешенны, спокойны.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Особенно утренняя зарядка полезна тем, что у детей вырабатывается привычка, и потребность ежедневно по утрам проделывать физические упражнения. Какие еще полезные привычки хотелось бы вам сформировать у ваших детей?</a:t>
            </a:r>
          </a:p>
          <a:p>
            <a:pPr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5540" y="2843034"/>
            <a:ext cx="2262187" cy="30305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85800" y="381000"/>
            <a:ext cx="6172200" cy="1524000"/>
          </a:xfrm>
        </p:spPr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4294967295"/>
          </p:nvPr>
        </p:nvSpPr>
        <p:spPr>
          <a:xfrm>
            <a:off x="0" y="1143000"/>
            <a:ext cx="5443538" cy="28575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 </a:t>
            </a:r>
          </a:p>
          <a:p>
            <a:pPr>
              <a:buNone/>
            </a:pPr>
            <a:endParaRPr lang="ru-RU" dirty="0" smtClean="0"/>
          </a:p>
        </p:txBody>
      </p:sp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1875223" y="918779"/>
            <a:ext cx="35897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4" name="Picture 2" descr="C:\Users\галя\Documents\мама работа\фоны презентаций\Ee\GE073_350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88640" y="323528"/>
            <a:ext cx="622003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Привычка 5.   </a:t>
            </a:r>
            <a:endParaRPr lang="ru-RU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Двигательная активность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3613" y="1288111"/>
            <a:ext cx="3429000" cy="535531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Движение – это жизнь, без него немыслима творческая деятельность, поэтому детей не следует ограничивать в движениях это нарушает их жизненные процессы. Малоподвижный образ жизни детей может привести к замедлению роста, задержке умственного развития и ослаблению иммунитета. Особенно большое количество движений требуется растущему организму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же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помогает нам быть здоровыми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Верно, тёплые солнечные лучи и свежий воздух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Польза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прогулок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очевидна.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9288" y="5305189"/>
            <a:ext cx="2762250" cy="267646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5013" y="1714443"/>
            <a:ext cx="2676525" cy="291807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0" y="1524000"/>
            <a:ext cx="3028950" cy="654843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9218" name="Picture 2" descr="C:\Users\галя\Documents\мама работа\фоны презентаций\Ee\GE073_350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316" y="-10061"/>
            <a:ext cx="6858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8316" y="0"/>
            <a:ext cx="67413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Привычка 6. </a:t>
            </a:r>
            <a:endParaRPr lang="ru-RU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Длительные 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прогулки на свежем воздухе. </a:t>
            </a:r>
            <a:b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47678" y="971600"/>
            <a:ext cx="3610322" cy="58515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dirty="0"/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увеличения двигательной активности необходимо пребывание на открытом воздухе, что позволяет обеспечить закаливание организма. Пребывание детей на свежем воздухе имеет огромное значение для физического развития. Прогулка- первое и наиболее доступное средство закаливания организма, которое повышает выносливость, устойчивость к различным воздействиям окружающей среды. Прогулка оказывает положительное влияние на здоровье детей, способствует умственному воспитанию. Что еще помогает быть здоровыми? Какие полезные привычки мы еще не назвали?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798" y="6591746"/>
            <a:ext cx="3657772" cy="256669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 descr="http://skyclipart.ru/uploads/posts/2011-12/1324014195_2011-12-16_09340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90750"/>
            <a:ext cx="3016250" cy="427355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галя\Documents\мама работа\фоны презентаций\Ee\GE073_350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48" y="0"/>
            <a:ext cx="6858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064" y="1763688"/>
            <a:ext cx="3086100" cy="60356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7806" y="66125"/>
            <a:ext cx="671356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Привычка 7</a:t>
            </a: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Соблюдение 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режима дня. </a:t>
            </a:r>
            <a:b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300536" y="1232387"/>
            <a:ext cx="3429000" cy="578619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Режим дня — основа жизни ребенка, главное условие сохранения его здоровья.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Соблюдение режима дня способствует выработке полезных привычек, поэтому в детском саду дети с первого дня приучаются ложиться спать в одно и то же время.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Главный вид отдыха - это сон. Если сон нарушается, то это плохо сказывается на нервной системе. Нужно стремиться к тому, чтобы соблюдение правильного режима дня стало для ребенка устойчивой привычкой, превратилось в потребность.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галя\Documents\мама работа\фоны презентаций\Ee\GE073_350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32656" y="395536"/>
            <a:ext cx="63367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Привычка 8. </a:t>
            </a:r>
            <a:endParaRPr lang="ru-RU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Правильное 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питание</a:t>
            </a:r>
            <a:b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32656" y="1761868"/>
            <a:ext cx="633670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dirty="0"/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Ежедневно  салаты из свежих овощей. Высокобелковую пищу дети должны получать в первой половине дня, так как она долго переваривается в желудке, а во второй — более легкую. Ужинать нужно за час - полтора до сна.  </a:t>
            </a:r>
          </a:p>
          <a:p>
            <a:pPr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Когда у наших детей появятся полезные привычки? </a:t>
            </a:r>
          </a:p>
          <a:p>
            <a:pPr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Когда будем подавать детям пример полезных привычек и будем учить их тому же.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произойдет, если не будет полезных привычек? </a:t>
            </a:r>
          </a:p>
          <a:p>
            <a:pPr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Вместо них появятся плохие  противоположные. </a:t>
            </a: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00376"/>
            <a:ext cx="6837884" cy="3776663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341</TotalTime>
  <Words>922</Words>
  <Application>Microsoft Office PowerPoint</Application>
  <PresentationFormat>Экран (4:3)</PresentationFormat>
  <Paragraphs>49</Paragraphs>
  <Slides>9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1" baseType="lpstr">
      <vt:lpstr>Тема Office</vt:lpstr>
      <vt:lpstr>Документ</vt:lpstr>
      <vt:lpstr>Презентация PowerPoint</vt:lpstr>
      <vt:lpstr>Презентация PowerPoint</vt:lpstr>
      <vt:lpstr>Презентация PowerPoint</vt:lpstr>
      <vt:lpstr>  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галя</cp:lastModifiedBy>
  <cp:revision>39</cp:revision>
  <dcterms:created xsi:type="dcterms:W3CDTF">2014-11-08T14:39:42Z</dcterms:created>
  <dcterms:modified xsi:type="dcterms:W3CDTF">2014-11-13T14:37:45Z</dcterms:modified>
</cp:coreProperties>
</file>